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89" r:id="rId3"/>
    <p:sldId id="257" r:id="rId4"/>
    <p:sldId id="263" r:id="rId5"/>
    <p:sldId id="282" r:id="rId6"/>
    <p:sldId id="283" r:id="rId7"/>
    <p:sldId id="284" r:id="rId8"/>
    <p:sldId id="269" r:id="rId9"/>
    <p:sldId id="270" r:id="rId10"/>
    <p:sldId id="271" r:id="rId11"/>
    <p:sldId id="287" r:id="rId12"/>
    <p:sldId id="285" r:id="rId13"/>
    <p:sldId id="286" r:id="rId14"/>
    <p:sldId id="28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AA5E4-2B47-4A08-9E0F-CD184C1AE232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3308F-5127-4638-A959-5C00C4498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44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39091"/>
            <a:ext cx="7772400" cy="1165773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МАТЕМАТИЧЕСКИЙ КЛАСС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636912"/>
            <a:ext cx="5216624" cy="300188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/>
              <a:t>ДОЛГОСРОЧНЫЙ ОБРАЗОВАТЕЛЬНЫЙ  ПРОЕКТ ДЛЯ УЧАЩИХСЯ НАЧАЛЬНОЙ ШКОЛЫ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1692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02" y="54380"/>
            <a:ext cx="6975389" cy="64755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97599" y="3302632"/>
            <a:ext cx="56958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КВН, конкурсы «Хитрые загадки», «Сбежавшие числа», «Геометрический», интегрированный урок математика и оригами в рамках недели математики</a:t>
            </a:r>
            <a:r>
              <a:rPr lang="ru-RU" dirty="0"/>
              <a:t>, </a:t>
            </a:r>
            <a:r>
              <a:rPr lang="ru-RU" dirty="0" smtClean="0"/>
              <a:t>соревнования по шахматам «Шахматные баталии», </a:t>
            </a:r>
            <a:r>
              <a:rPr lang="ru-RU" dirty="0" err="1" smtClean="0"/>
              <a:t>квест</a:t>
            </a:r>
            <a:r>
              <a:rPr lang="ru-RU" dirty="0" smtClean="0"/>
              <a:t>  «В мире математики».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888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02" y="54380"/>
            <a:ext cx="6975389" cy="647552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86000" y="2690336"/>
            <a:ext cx="4572000" cy="190821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b="1" dirty="0" smtClean="0"/>
          </a:p>
          <a:p>
            <a:r>
              <a:rPr lang="ru-RU" sz="2000" b="1" dirty="0" smtClean="0"/>
              <a:t>Задача </a:t>
            </a:r>
            <a:r>
              <a:rPr lang="ru-RU" sz="2000" b="1" dirty="0"/>
              <a:t>№1. Создать образовательную среду, максимально благоприятную для развития специальных способностей обучающихся.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8452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02" y="54380"/>
            <a:ext cx="6975389" cy="64755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97599" y="3302632"/>
            <a:ext cx="569589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Задача </a:t>
            </a:r>
            <a:r>
              <a:rPr lang="ru-RU" sz="2000" b="1" dirty="0"/>
              <a:t>№2. Интегрировать усилия участников образовательного процесса и педагогов дополнительного образования. 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739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02" y="54380"/>
            <a:ext cx="6975389" cy="64755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97599" y="3302632"/>
            <a:ext cx="569589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 №3. Осуществлять мониторинг результативности педагогов и учащихся </a:t>
            </a:r>
            <a:r>
              <a:rPr lang="ru-RU" sz="2400" b="1" dirty="0" smtClean="0"/>
              <a:t>математических </a:t>
            </a:r>
            <a:r>
              <a:rPr lang="ru-RU" sz="2400" b="1" dirty="0"/>
              <a:t>классов в учебной и </a:t>
            </a:r>
            <a:r>
              <a:rPr lang="ru-RU" sz="2400" b="1" dirty="0" err="1"/>
              <a:t>внеучебной</a:t>
            </a:r>
            <a:r>
              <a:rPr lang="ru-RU" sz="2400" b="1" dirty="0"/>
              <a:t> деятельности.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712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02" y="54380"/>
            <a:ext cx="6975389" cy="64755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97599" y="3302632"/>
            <a:ext cx="56958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Вывод: запланированные мероприятия, ДОП, курсы внеурочной деятельности для математических классов в рамках реализации проекта состоялись; задачи проекта реализованы.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22981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Начало реализации проекта «математический класс»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 сентября 2017г.</a:t>
            </a:r>
          </a:p>
          <a:p>
            <a:pPr marL="0" indent="0">
              <a:buNone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01.01.2021г.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проекте участвует 2 класса: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4А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(Григорьева Г.В.) класс формировался без специального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тбора детей;</a:t>
            </a:r>
          </a:p>
          <a:p>
            <a:pPr marL="0" indent="0">
              <a:buNone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3А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Овчинникова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И.В.)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класс формировался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специальному отбору детей, с согласия родителей.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0195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8215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Участники проекта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Учащиеся начальных классов МБОУ СШ №115, классные руководители, их родители/законные представители;</a:t>
            </a:r>
          </a:p>
          <a:p>
            <a:pPr marL="0" indent="0">
              <a:buNone/>
            </a:pPr>
            <a:endParaRPr lang="ru-RU" sz="2800" dirty="0" smtClean="0"/>
          </a:p>
          <a:p>
            <a:r>
              <a:rPr lang="ru-RU" sz="2800" dirty="0" smtClean="0"/>
              <a:t>Педагоги дополнительного образования и учителя МБОУ СШ №115.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22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535" y="156520"/>
            <a:ext cx="6631939" cy="65786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38864" y="3072714"/>
            <a:ext cx="51589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Дополнительная общеобразовательная программа</a:t>
            </a:r>
          </a:p>
          <a:p>
            <a:pPr algn="ctr"/>
            <a:r>
              <a:rPr lang="ru-RU" sz="4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«</a:t>
            </a:r>
            <a:r>
              <a:rPr lang="ru-RU" sz="4400" dirty="0">
                <a:solidFill>
                  <a:schemeClr val="bg1"/>
                </a:solidFill>
                <a:latin typeface="Monotype Corsiva" panose="03010101010201010101" pitchFamily="66" charset="0"/>
              </a:rPr>
              <a:t>И</a:t>
            </a:r>
            <a:r>
              <a:rPr lang="ru-RU" sz="4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НФОЗНАЙКА»</a:t>
            </a:r>
          </a:p>
          <a:p>
            <a:pPr algn="ctr"/>
            <a:r>
              <a:rPr lang="ru-RU" sz="4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Основы информатики</a:t>
            </a:r>
          </a:p>
        </p:txBody>
      </p:sp>
    </p:spTree>
    <p:extLst>
      <p:ext uri="{BB962C8B-B14F-4D97-AF65-F5344CB8AC3E}">
        <p14:creationId xmlns:p14="http://schemas.microsoft.com/office/powerpoint/2010/main" val="306423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535" y="156520"/>
            <a:ext cx="6631939" cy="65786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38864" y="3072714"/>
            <a:ext cx="515894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Дополнительная общеобразовательная программа</a:t>
            </a:r>
          </a:p>
          <a:p>
            <a:pPr algn="ctr"/>
            <a:r>
              <a:rPr lang="ru-RU" sz="4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«ШАХМАТЫ»</a:t>
            </a:r>
          </a:p>
        </p:txBody>
      </p:sp>
    </p:spTree>
    <p:extLst>
      <p:ext uri="{BB962C8B-B14F-4D97-AF65-F5344CB8AC3E}">
        <p14:creationId xmlns:p14="http://schemas.microsoft.com/office/powerpoint/2010/main" val="59028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535" y="156520"/>
            <a:ext cx="6631939" cy="65786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38864" y="3072714"/>
            <a:ext cx="515894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Дополнительная общеобразовательная программа</a:t>
            </a:r>
          </a:p>
          <a:p>
            <a:pPr algn="ctr"/>
            <a:r>
              <a:rPr lang="ru-RU" sz="4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«</a:t>
            </a:r>
            <a:r>
              <a:rPr lang="ru-RU" sz="4400" dirty="0">
                <a:solidFill>
                  <a:schemeClr val="bg1"/>
                </a:solidFill>
                <a:latin typeface="Monotype Corsiva" panose="03010101010201010101" pitchFamily="66" charset="0"/>
              </a:rPr>
              <a:t>Л</a:t>
            </a:r>
            <a:r>
              <a:rPr lang="ru-RU" sz="4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ОГИКА»</a:t>
            </a:r>
          </a:p>
        </p:txBody>
      </p:sp>
    </p:spTree>
    <p:extLst>
      <p:ext uri="{BB962C8B-B14F-4D97-AF65-F5344CB8AC3E}">
        <p14:creationId xmlns:p14="http://schemas.microsoft.com/office/powerpoint/2010/main" val="95778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535" y="156520"/>
            <a:ext cx="6631939" cy="65786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38864" y="3072714"/>
            <a:ext cx="515894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Дополнительная общеобразовательная программа</a:t>
            </a:r>
          </a:p>
          <a:p>
            <a:pPr algn="ctr"/>
            <a:r>
              <a:rPr lang="ru-RU" sz="4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«Оригами»</a:t>
            </a:r>
          </a:p>
        </p:txBody>
      </p:sp>
    </p:spTree>
    <p:extLst>
      <p:ext uri="{BB962C8B-B14F-4D97-AF65-F5344CB8AC3E}">
        <p14:creationId xmlns:p14="http://schemas.microsoft.com/office/powerpoint/2010/main" val="134011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535" y="156520"/>
            <a:ext cx="6631939" cy="65786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38864" y="3072714"/>
            <a:ext cx="515894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Курс внеурочной деятельности «Математика и конструирование»</a:t>
            </a:r>
          </a:p>
          <a:p>
            <a:pPr algn="r"/>
            <a:endParaRPr lang="ru-RU" dirty="0" smtClean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06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757" y="156519"/>
            <a:ext cx="6651938" cy="65985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3729" y="2941101"/>
            <a:ext cx="55696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</a:rPr>
              <a:t>Результаты  реализации проекта  за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 2017-2021</a:t>
            </a:r>
            <a:endParaRPr lang="ru-RU" sz="32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7703" y="3405809"/>
            <a:ext cx="54876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- 100</a:t>
            </a:r>
            <a:r>
              <a:rPr lang="ru-RU" sz="2000" dirty="0"/>
              <a:t>% участие обучающихся </a:t>
            </a:r>
            <a:r>
              <a:rPr lang="ru-RU" sz="2000" dirty="0" smtClean="0"/>
              <a:t>математических классов </a:t>
            </a:r>
            <a:r>
              <a:rPr lang="ru-RU" sz="2000" dirty="0"/>
              <a:t>в познавательных и интеллектуальных мероприятиях </a:t>
            </a:r>
            <a:r>
              <a:rPr lang="ru-RU" sz="2000" dirty="0" smtClean="0"/>
              <a:t>на уровне класса и школы: воспитательное мероприятие «Посвящение в математики», </a:t>
            </a:r>
          </a:p>
        </p:txBody>
      </p:sp>
    </p:spTree>
    <p:extLst>
      <p:ext uri="{BB962C8B-B14F-4D97-AF65-F5344CB8AC3E}">
        <p14:creationId xmlns:p14="http://schemas.microsoft.com/office/powerpoint/2010/main" val="109340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210</TotalTime>
  <Words>258</Words>
  <Application>Microsoft Office PowerPoint</Application>
  <PresentationFormat>Экран (4:3)</PresentationFormat>
  <Paragraphs>35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Calibri</vt:lpstr>
      <vt:lpstr>Century Schoolbook</vt:lpstr>
      <vt:lpstr>Monotype Corsiva</vt:lpstr>
      <vt:lpstr>Wingdings</vt:lpstr>
      <vt:lpstr>Wingdings 2</vt:lpstr>
      <vt:lpstr>Эркер</vt:lpstr>
      <vt:lpstr>МАТЕМАТИЧЕСКИЙ КЛАСС</vt:lpstr>
      <vt:lpstr>Начало реализации проекта «математический класс»</vt:lpstr>
      <vt:lpstr>Участники проекта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ЭСТЕТИЧЕСКИЙ КЛАСС</dc:title>
  <dc:creator>Пользователь</dc:creator>
  <cp:lastModifiedBy>Пользователь</cp:lastModifiedBy>
  <cp:revision>20</cp:revision>
  <dcterms:created xsi:type="dcterms:W3CDTF">2018-03-01T03:52:18Z</dcterms:created>
  <dcterms:modified xsi:type="dcterms:W3CDTF">2021-01-21T06:07:33Z</dcterms:modified>
</cp:coreProperties>
</file>